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938" r:id="rId3"/>
    <p:sldId id="939" r:id="rId4"/>
    <p:sldId id="941" r:id="rId5"/>
    <p:sldId id="940" r:id="rId6"/>
    <p:sldId id="942" r:id="rId7"/>
    <p:sldId id="943" r:id="rId8"/>
    <p:sldId id="944" r:id="rId9"/>
    <p:sldId id="945" r:id="rId10"/>
    <p:sldId id="946" r:id="rId11"/>
    <p:sldId id="947" r:id="rId12"/>
    <p:sldId id="1686" r:id="rId13"/>
    <p:sldId id="1676" r:id="rId14"/>
    <p:sldId id="937" r:id="rId15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DFF"/>
    <a:srgbClr val="2BB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9"/>
    <p:restoredTop sz="95196"/>
  </p:normalViewPr>
  <p:slideViewPr>
    <p:cSldViewPr snapToGrid="0" snapToObjects="1">
      <p:cViewPr varScale="1">
        <p:scale>
          <a:sx n="85" d="100"/>
          <a:sy n="85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2332-B219-AD42-81AF-723D1BDA7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7B69EC-010B-FA4B-8EEE-BFB955E84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CC67B-C93C-5142-8648-BA2F52053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C461A-89E2-A048-97E6-9D19480C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62270-3668-E24A-8F86-F2027D162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325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CF23E-98D2-5348-8633-61B8F196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C80B7-EECC-3243-ABA9-4D8246DC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1BD06-7079-5742-A614-6F760724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85DB4-0E60-BF42-81BE-23A2CE44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F50BD-3393-2747-87B5-167D26281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41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FB577-8CA7-1546-843A-E6587710C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E4D52-81DE-F248-A51F-6CA3A2C06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64288-277C-B74E-B213-A0C22C980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DF215-E31E-3846-AFF2-AD311AE3B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98118-6318-CC40-AD02-DA17110F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25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14400" y="914400"/>
            <a:ext cx="10363200" cy="114300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655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4191000"/>
            <a:ext cx="85344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CDBCAAF1-0AEE-444B-8087-6B5881691F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1320800" y="6248400"/>
            <a:ext cx="2540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095169AD-720F-DF47-87F9-7410CD2AEF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572000" y="6248400"/>
            <a:ext cx="38608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C331E504-9DC9-994F-B713-915CC5D2E2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9144000" y="6248400"/>
            <a:ext cx="2540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fld id="{B92BD7B1-0431-4649-AFFA-29E51DACDA73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6106282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5D2B11F7-57BE-7343-B69F-394D0EFC50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47AE007A-8E70-4343-B3C0-EC40B092CB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7269EC3-BA31-B74E-BAA1-C68DF278FA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92AAB-AF19-B346-A03D-AA3C5B9BF884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972969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01734C90-DADB-984F-820D-BD03AAE9A1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A072890B-9C53-EE4F-9E95-F6B95CC307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E460ED48-1BDC-C04F-838F-D893271D37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0E8A2C-2835-0840-919C-EF324BCB1C86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625095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914400" y="1752600"/>
            <a:ext cx="5080000" cy="4876800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752600"/>
            <a:ext cx="5080000" cy="4876800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074BF7B0-D996-624D-864D-26DF0739EF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A686D37F-981C-5048-B4A3-9A04CAEBE9E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B91B781A-5C73-194D-A8BA-BAA9046560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88B0CB-6CD7-3D48-AF81-1551D1C35DA7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528422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CA77A285-A6C2-6443-8399-5BBAD29A38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B63F56FE-21BC-8D4A-A08B-CC8894827B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8">
            <a:extLst>
              <a:ext uri="{FF2B5EF4-FFF2-40B4-BE49-F238E27FC236}">
                <a16:creationId xmlns:a16="http://schemas.microsoft.com/office/drawing/2014/main" id="{9ABC5495-3E11-B740-BCDE-64D0FAB180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4415CA-DADC-3845-A1AF-58E24082C753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196431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Rectangle 16">
            <a:extLst>
              <a:ext uri="{FF2B5EF4-FFF2-40B4-BE49-F238E27FC236}">
                <a16:creationId xmlns:a16="http://schemas.microsoft.com/office/drawing/2014/main" id="{D3837294-8AD0-C648-99A2-1A760DF4AE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FF58AE1C-2D33-2D44-ADB2-A0B175B3D4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D020E1DA-0D10-F54A-93E2-C6E1198233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0A2C50-CC3E-F14D-8730-9AAE76C7D374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969188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E0579197-CD50-7948-8CAF-8A35440502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FE1B1D23-5FC5-664A-A74D-A4A6D2A66E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6E2387F1-7F09-904F-8007-8AD3CAFDE3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157348-B34A-B14E-AB60-70F165B4A4CE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3696418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A88477AA-34EB-5642-9859-8549D3918E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AC40ACC4-E957-3E43-8971-E85AD8E974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D803C2C8-264B-5442-ABF7-6506FC3DE8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452F25-8DDA-044E-8B83-26E8E9E50220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81804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DB76-5FAF-D848-8AC2-D0DAC53D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D1BF-714A-4F4F-A3C3-B408D1CC3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920E3-E405-734E-976E-5AC1AB0AD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E09C8-34E9-9B46-A307-262980B6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E210E-243A-4D4C-A5CE-4CA574092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764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5A6000CD-847D-CD48-AF42-A56A6C0D65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B2538EF8-CB8B-844A-BA7E-E387309F72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B0D605FA-58B7-364E-B552-6E71ABA4DD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B7E3F1-0766-E148-B290-FD9C519EF1C7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41477899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4296601E-CFD7-644D-9BA0-E1CA9721CC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B091D74B-27E2-FF45-AF15-EE35C451A3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13B26312-FC0F-C041-A8E3-A824CDA6A5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11E6BC-737A-6A40-9D24-E918141C4BF2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265506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88400" y="381000"/>
            <a:ext cx="2692400" cy="6248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711200" y="381000"/>
            <a:ext cx="7874000" cy="6248400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BFDF6D62-6FD1-C14E-B139-714FA79855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0AB0ABB2-7948-6E4F-8D47-2071D6AAC2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EFF78890-CD8C-0944-96A1-BD5BC43084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1C8240-7AA8-0148-B510-4958D959D1B0}" type="slidenum">
              <a:rPr lang="en-US" altLang="en-FI"/>
              <a:pPr/>
              <a:t>‹#›</a:t>
            </a:fld>
            <a:endParaRPr lang="en-US" altLang="en-FI"/>
          </a:p>
        </p:txBody>
      </p:sp>
    </p:spTree>
    <p:extLst>
      <p:ext uri="{BB962C8B-B14F-4D97-AF65-F5344CB8AC3E}">
        <p14:creationId xmlns:p14="http://schemas.microsoft.com/office/powerpoint/2010/main" val="10015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1AED2-F1F8-174A-AD20-6C418C6E3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51CBC-B3CF-8047-A742-CC2CCA5EB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7C3D0-C8BC-BE42-BEFE-0B1E3B66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A7BC3-6A7A-8746-9324-1F9D6B5F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0473D-3502-184B-BA28-0588DA611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0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EEF91-E6BD-4448-9BDD-D835525F5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88CC4-7F2B-2249-9F16-1328B88A6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43F96-472B-3C4D-A92F-BBCF92B7D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A6921-4A60-7B4F-A178-CD410EE0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D7637-928C-FF48-B140-0DCA27A3A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59DB7-B46B-D747-BE6C-3F217226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7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FC4D7-4A15-0B4D-81B1-3C212A43B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49B83-55D1-934C-ADF1-2222CF4A2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11369-0EA9-9F48-B0DD-8BFEF6655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6B4551-AAB5-814A-9CE2-E57D74543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A77D4-B995-804C-8B76-DB4E87E4A6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14E47-614E-A54B-8DEA-62B922B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5A7A0-4D71-6048-AC78-8B47D784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FD9AE2-4B75-5E42-8925-C75B4D9BE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96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A3D0-2F24-7C4F-883E-FD04F9212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620EAA-F960-2740-BC10-3B2F0130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12645-DA16-114C-A355-04C10B13C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0B878-240B-5144-A10C-97D0C4F97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2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6A9D5B-75E9-B94F-9C57-C8FE9A2F7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1D284D-069B-FE46-8F76-ADF6CEE85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318FC-4039-CC41-88C5-157E92B9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4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5F2-CBD2-C247-BB8D-B8D4EABC8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448A1-CDD3-2D45-9423-F971AD996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F7CE3-32F1-C847-B45B-178ACA5FD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642722-C02C-354C-B4A0-57D024D8A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5851D-5053-784E-BF35-D529484B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D4474-063A-6F46-BC2C-853341CB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19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08CA0-9CD3-EA4B-B019-AB38F51AA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BD857-765E-7048-AE33-813A104C5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7AF0C-1BC4-7445-94E5-437DEF78B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21035-7168-7344-B7A6-56A4FF994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9DF48-B745-7E40-BCF9-B55B9BB39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298A-AFDC-CB4D-9EB0-31713C7CF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6D070-8345-7547-86E9-840E9F78C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B90D9-1D86-CE4D-9FB1-CB7391B0F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5F212-5E92-3A49-A16F-DA3AB2C899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9A256-4948-7441-BFB7-E34736FAC7CA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A98AA-A7A8-D749-8A34-141689E0F5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CBAB5-9C3B-A548-91B3-482100BAF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AA8A2-CD96-0D42-9706-43FA32BAA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1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9C7E9A91-8EA0-F540-9A3F-9025A193EC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81000"/>
            <a:ext cx="107696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title style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8E2EB4C8-9718-EE45-8FE6-0BD880BA2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752600"/>
            <a:ext cx="103632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text styles</a:t>
            </a:r>
          </a:p>
          <a:p>
            <a:pPr lvl="1"/>
            <a:r>
              <a:rPr lang="en-US" altLang="fi-FI"/>
              <a:t>Second level</a:t>
            </a:r>
          </a:p>
          <a:p>
            <a:pPr lvl="2"/>
            <a:r>
              <a:rPr lang="en-US" altLang="fi-FI"/>
              <a:t>Third level</a:t>
            </a:r>
          </a:p>
          <a:p>
            <a:pPr lvl="3"/>
            <a:r>
              <a:rPr lang="en-US" altLang="fi-FI"/>
              <a:t>Fourth level</a:t>
            </a:r>
          </a:p>
          <a:p>
            <a:pPr lvl="4"/>
            <a:r>
              <a:rPr lang="en-US" altLang="fi-FI"/>
              <a:t>Fifth level</a:t>
            </a:r>
          </a:p>
        </p:txBody>
      </p:sp>
      <p:sp>
        <p:nvSpPr>
          <p:cNvPr id="64528" name="Rectangle 16">
            <a:extLst>
              <a:ext uri="{FF2B5EF4-FFF2-40B4-BE49-F238E27FC236}">
                <a16:creationId xmlns:a16="http://schemas.microsoft.com/office/drawing/2014/main" id="{7135BB9F-768B-6343-84FC-BF59E4530E6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29" name="Rectangle 17">
            <a:extLst>
              <a:ext uri="{FF2B5EF4-FFF2-40B4-BE49-F238E27FC236}">
                <a16:creationId xmlns:a16="http://schemas.microsoft.com/office/drawing/2014/main" id="{53A8919F-D5B3-514E-A058-657C4558917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30" name="Rectangle 18">
            <a:extLst>
              <a:ext uri="{FF2B5EF4-FFF2-40B4-BE49-F238E27FC236}">
                <a16:creationId xmlns:a16="http://schemas.microsoft.com/office/drawing/2014/main" id="{FDEB0571-6B24-F84D-A9ED-717A6BA687E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fld id="{D6A0A7E7-3A0B-9243-B435-D432EB49A548}" type="slidenum">
              <a:rPr lang="en-US" altLang="en-FI"/>
              <a:pPr/>
              <a:t>‹#›</a:t>
            </a:fld>
            <a:endParaRPr lang="en-US" altLang="en-FI"/>
          </a:p>
        </p:txBody>
      </p:sp>
      <p:sp>
        <p:nvSpPr>
          <p:cNvPr id="1031" name="Rectangle 19">
            <a:extLst>
              <a:ext uri="{FF2B5EF4-FFF2-40B4-BE49-F238E27FC236}">
                <a16:creationId xmlns:a16="http://schemas.microsoft.com/office/drawing/2014/main" id="{3F779199-7696-A445-AFE3-1FACF99C59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201" y="1371601"/>
            <a:ext cx="10773833" cy="155575"/>
          </a:xfrm>
          <a:prstGeom prst="rect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1pPr>
            <a:lvl2pPr marL="742950" indent="-28575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2pPr>
            <a:lvl3pPr marL="11430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3pPr>
            <a:lvl4pPr marL="16002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4pPr>
            <a:lvl5pPr marL="2057400" indent="-228600" algn="r"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Lucida Sans" panose="020B0602030504020204" pitchFamily="34" charset="0"/>
              </a:defRPr>
            </a:lvl9pPr>
          </a:lstStyle>
          <a:p>
            <a:pPr algn="ctr" eaLnBrk="1" hangingPunct="1">
              <a:defRPr/>
            </a:pPr>
            <a:endParaRPr lang="en-US" sz="2400">
              <a:solidFill>
                <a:srgbClr val="A50021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47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Lucida Sans" panose="020B0602030504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60000"/>
        <a:buFont typeface="Wingdings" pitchFamily="2" charset="2"/>
        <a:buChar char="n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5000"/>
        <a:buFont typeface="Wingdings" pitchFamily="2" charset="2"/>
        <a:buChar char="n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SzPct val="50000"/>
        <a:buFont typeface="Wingdings" pitchFamily="2" charset="2"/>
        <a:buChar char="n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3D089BB0-BA65-C24C-A6AA-39761938F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t="3680" b="878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CB484E-7699-2A46-9F53-D94BDBB41691}"/>
              </a:ext>
            </a:extLst>
          </p:cNvPr>
          <p:cNvSpPr txBox="1"/>
          <p:nvPr/>
        </p:nvSpPr>
        <p:spPr>
          <a:xfrm>
            <a:off x="6271846" y="2754923"/>
            <a:ext cx="4970585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PROJECT 18. AUTOMATIC TEXT SUMMARIZATION</a:t>
            </a:r>
          </a:p>
          <a:p>
            <a:r>
              <a:rPr lang="en-US" dirty="0"/>
              <a:t>ARMI KORHONEN</a:t>
            </a:r>
          </a:p>
          <a:p>
            <a:r>
              <a:rPr lang="en-US" dirty="0"/>
              <a:t>NIINA MÄKINEN</a:t>
            </a:r>
          </a:p>
          <a:p>
            <a:r>
              <a:rPr lang="en-US" dirty="0"/>
              <a:t>TEEMU HERTTUA</a:t>
            </a:r>
          </a:p>
          <a:p>
            <a:r>
              <a:rPr lang="en-US" dirty="0"/>
              <a:t>JASMIN AL AMIR</a:t>
            </a:r>
          </a:p>
        </p:txBody>
      </p:sp>
    </p:spTree>
    <p:extLst>
      <p:ext uri="{BB962C8B-B14F-4D97-AF65-F5344CB8AC3E}">
        <p14:creationId xmlns:p14="http://schemas.microsoft.com/office/powerpoint/2010/main" val="3006572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CHART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0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E3705D-5EC9-FB48-89FA-6EB920F752F6}"/>
              </a:ext>
            </a:extLst>
          </p:cNvPr>
          <p:cNvSpPr/>
          <p:nvPr/>
        </p:nvSpPr>
        <p:spPr>
          <a:xfrm>
            <a:off x="1775942" y="1792443"/>
            <a:ext cx="2726553" cy="1136302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mpletion of GUI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81C32C-B602-894E-9DB3-01EBCFC5295B}"/>
              </a:ext>
            </a:extLst>
          </p:cNvPr>
          <p:cNvSpPr/>
          <p:nvPr/>
        </p:nvSpPr>
        <p:spPr>
          <a:xfrm>
            <a:off x="7783588" y="2120446"/>
            <a:ext cx="2726554" cy="1059131"/>
          </a:xfrm>
          <a:prstGeom prst="rect">
            <a:avLst/>
          </a:prstGeom>
          <a:solidFill>
            <a:srgbClr val="3A9D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22.10.2020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PRESENTATION SEMINAR</a:t>
            </a: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551F9-AA69-2C45-8AAD-75C416F79823}"/>
              </a:ext>
            </a:extLst>
          </p:cNvPr>
          <p:cNvCxnSpPr/>
          <p:nvPr/>
        </p:nvCxnSpPr>
        <p:spPr>
          <a:xfrm>
            <a:off x="1032191" y="1236173"/>
            <a:ext cx="9617765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1A7FA3-909B-864E-B0A8-CD63D4104E47}"/>
              </a:ext>
            </a:extLst>
          </p:cNvPr>
          <p:cNvSpPr txBox="1"/>
          <p:nvPr/>
        </p:nvSpPr>
        <p:spPr>
          <a:xfrm>
            <a:off x="531197" y="8028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404C5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20.10.2020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20D9B3-5706-924D-BE07-97D62832DA8E}"/>
              </a:ext>
            </a:extLst>
          </p:cNvPr>
          <p:cNvSpPr txBox="1"/>
          <p:nvPr/>
        </p:nvSpPr>
        <p:spPr>
          <a:xfrm>
            <a:off x="10108780" y="814592"/>
            <a:ext cx="1193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404C5F"/>
                </a:solidFill>
                <a:latin typeface="Arial" panose="020B0604020202020204"/>
              </a:rPr>
              <a:t>8.11.2020</a:t>
            </a: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404C5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13C5E59-9FA9-9647-8F76-04C3664563E7}"/>
              </a:ext>
            </a:extLst>
          </p:cNvPr>
          <p:cNvCxnSpPr/>
          <p:nvPr/>
        </p:nvCxnSpPr>
        <p:spPr>
          <a:xfrm>
            <a:off x="5928458" y="1125497"/>
            <a:ext cx="0" cy="2213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5D35D34-A818-C64B-864E-B7F2C49EC8A3}"/>
              </a:ext>
            </a:extLst>
          </p:cNvPr>
          <p:cNvCxnSpPr/>
          <p:nvPr/>
        </p:nvCxnSpPr>
        <p:spPr>
          <a:xfrm>
            <a:off x="10614910" y="1125497"/>
            <a:ext cx="0" cy="2213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itle 1">
            <a:extLst>
              <a:ext uri="{FF2B5EF4-FFF2-40B4-BE49-F238E27FC236}">
                <a16:creationId xmlns:a16="http://schemas.microsoft.com/office/drawing/2014/main" id="{D86AE661-C9A9-D34B-B96F-172918F26986}"/>
              </a:ext>
            </a:extLst>
          </p:cNvPr>
          <p:cNvSpPr txBox="1">
            <a:spLocks/>
          </p:cNvSpPr>
          <p:nvPr/>
        </p:nvSpPr>
        <p:spPr>
          <a:xfrm>
            <a:off x="558409" y="80423"/>
            <a:ext cx="10668000" cy="91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FI" dirty="0"/>
              <a:t>GROUP PROJECT SCHEDULE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C68A06-36CF-524C-A366-8E83BAAC2EC2}"/>
              </a:ext>
            </a:extLst>
          </p:cNvPr>
          <p:cNvSpPr/>
          <p:nvPr/>
        </p:nvSpPr>
        <p:spPr>
          <a:xfrm>
            <a:off x="1785471" y="3032875"/>
            <a:ext cx="2726554" cy="1251345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i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 of auto </a:t>
            </a: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text</a:t>
            </a:r>
            <a:r>
              <a:rPr kumimoji="0" lang="fi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summarization</a:t>
            </a:r>
            <a:r>
              <a:rPr kumimoji="0" lang="fi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fi-FI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tool</a:t>
            </a:r>
            <a:endParaRPr kumimoji="0" lang="en-FI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FE4065-7F3F-D645-937F-7E391F811C30}"/>
              </a:ext>
            </a:extLst>
          </p:cNvPr>
          <p:cNvSpPr/>
          <p:nvPr/>
        </p:nvSpPr>
        <p:spPr>
          <a:xfrm>
            <a:off x="1795001" y="4388350"/>
            <a:ext cx="2707494" cy="887385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Documentation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4B46685-526A-D749-970E-25D851246679}"/>
              </a:ext>
            </a:extLst>
          </p:cNvPr>
          <p:cNvSpPr/>
          <p:nvPr/>
        </p:nvSpPr>
        <p:spPr>
          <a:xfrm>
            <a:off x="7783588" y="3598188"/>
            <a:ext cx="2726554" cy="783777"/>
          </a:xfrm>
          <a:prstGeom prst="rect">
            <a:avLst/>
          </a:prstGeom>
          <a:solidFill>
            <a:srgbClr val="3A9D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Completing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the testing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5F7D7FF-284F-8840-B880-6F19CC285012}"/>
              </a:ext>
            </a:extLst>
          </p:cNvPr>
          <p:cNvSpPr txBox="1"/>
          <p:nvPr/>
        </p:nvSpPr>
        <p:spPr>
          <a:xfrm>
            <a:off x="2656506" y="1288423"/>
            <a:ext cx="172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PHASE 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FA06F9A-3584-7046-9E3D-309F8C8D3414}"/>
              </a:ext>
            </a:extLst>
          </p:cNvPr>
          <p:cNvSpPr txBox="1"/>
          <p:nvPr/>
        </p:nvSpPr>
        <p:spPr>
          <a:xfrm>
            <a:off x="8363907" y="1392441"/>
            <a:ext cx="172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PHASE B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893C23-6776-6E4C-B2C7-73A61E71CC65}"/>
              </a:ext>
            </a:extLst>
          </p:cNvPr>
          <p:cNvSpPr/>
          <p:nvPr/>
        </p:nvSpPr>
        <p:spPr>
          <a:xfrm>
            <a:off x="1795001" y="5379865"/>
            <a:ext cx="2707494" cy="887385"/>
          </a:xfrm>
          <a:prstGeom prst="rect">
            <a:avLst/>
          </a:prstGeom>
          <a:solidFill>
            <a:srgbClr val="2BB28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Presentation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835C0D-357C-0F4D-AA40-545B30C59DF6}"/>
              </a:ext>
            </a:extLst>
          </p:cNvPr>
          <p:cNvSpPr/>
          <p:nvPr/>
        </p:nvSpPr>
        <p:spPr>
          <a:xfrm>
            <a:off x="7783588" y="4537898"/>
            <a:ext cx="2726554" cy="783777"/>
          </a:xfrm>
          <a:prstGeom prst="rect">
            <a:avLst/>
          </a:prstGeom>
          <a:solidFill>
            <a:srgbClr val="3A9DFF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>
                <a:solidFill>
                  <a:srgbClr val="FFFFFF"/>
                </a:solidFill>
                <a:latin typeface="Arial" panose="020B0604020202020204"/>
              </a:rPr>
              <a:t>Completing</a:t>
            </a:r>
            <a:r>
              <a:rPr kumimoji="0" lang="en-FI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the report</a:t>
            </a:r>
          </a:p>
        </p:txBody>
      </p:sp>
    </p:spTree>
    <p:extLst>
      <p:ext uri="{BB962C8B-B14F-4D97-AF65-F5344CB8AC3E}">
        <p14:creationId xmlns:p14="http://schemas.microsoft.com/office/powerpoint/2010/main" val="3578740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97623BB-0E37-E240-BA8D-A7585DB64D6F}"/>
              </a:ext>
            </a:extLst>
          </p:cNvPr>
          <p:cNvGrpSpPr/>
          <p:nvPr/>
        </p:nvGrpSpPr>
        <p:grpSpPr>
          <a:xfrm>
            <a:off x="838199" y="2252871"/>
            <a:ext cx="10515599" cy="4280452"/>
            <a:chOff x="838200" y="2908285"/>
            <a:chExt cx="9153758" cy="3268677"/>
          </a:xfrm>
        </p:grpSpPr>
        <p:sp>
          <p:nvSpPr>
            <p:cNvPr id="7" name="Notched Right Arrow 6">
              <a:extLst>
                <a:ext uri="{FF2B5EF4-FFF2-40B4-BE49-F238E27FC236}">
                  <a16:creationId xmlns:a16="http://schemas.microsoft.com/office/drawing/2014/main" id="{3E015DC2-EB29-FD47-8D5B-262C70A61156}"/>
                </a:ext>
              </a:extLst>
            </p:cNvPr>
            <p:cNvSpPr/>
            <p:nvPr/>
          </p:nvSpPr>
          <p:spPr>
            <a:xfrm>
              <a:off x="838200" y="3888888"/>
              <a:ext cx="9153758" cy="1307471"/>
            </a:xfrm>
            <a:prstGeom prst="notchedRightArrow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1D58E75-7613-8E4E-99C3-779BCFC467B8}"/>
                </a:ext>
              </a:extLst>
            </p:cNvPr>
            <p:cNvSpPr/>
            <p:nvPr/>
          </p:nvSpPr>
          <p:spPr>
            <a:xfrm>
              <a:off x="839008" y="2908285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GUI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3806D10-A108-0A4A-8420-DD8F8681B63E}"/>
                </a:ext>
              </a:extLst>
            </p:cNvPr>
            <p:cNvSpPr/>
            <p:nvPr/>
          </p:nvSpPr>
          <p:spPr>
            <a:xfrm>
              <a:off x="1323685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D19E319-DA7F-2941-B695-8911EC89046B}"/>
                </a:ext>
              </a:extLst>
            </p:cNvPr>
            <p:cNvSpPr/>
            <p:nvPr/>
          </p:nvSpPr>
          <p:spPr>
            <a:xfrm>
              <a:off x="2200042" y="4869491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t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Completing tool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68B2C0-F09C-AE44-99E5-68EAC4E60768}"/>
                </a:ext>
              </a:extLst>
            </p:cNvPr>
            <p:cNvSpPr/>
            <p:nvPr/>
          </p:nvSpPr>
          <p:spPr>
            <a:xfrm>
              <a:off x="2684719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AB6EA4D-9CDE-3849-87EA-AE3CB4CD20C5}"/>
                </a:ext>
              </a:extLst>
            </p:cNvPr>
            <p:cNvSpPr/>
            <p:nvPr/>
          </p:nvSpPr>
          <p:spPr>
            <a:xfrm>
              <a:off x="3561075" y="2908285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PRESENTATION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0CB1517-0C63-8B44-BBB0-D63FCF9B9363}"/>
                </a:ext>
              </a:extLst>
            </p:cNvPr>
            <p:cNvSpPr/>
            <p:nvPr/>
          </p:nvSpPr>
          <p:spPr>
            <a:xfrm>
              <a:off x="4045752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F2AF3B5-16F7-DA40-B60D-D9AB42F06354}"/>
                </a:ext>
              </a:extLst>
            </p:cNvPr>
            <p:cNvSpPr/>
            <p:nvPr/>
          </p:nvSpPr>
          <p:spPr>
            <a:xfrm>
              <a:off x="5406786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42A7648-A0C1-E34D-BE59-5CC16D350E63}"/>
                </a:ext>
              </a:extLst>
            </p:cNvPr>
            <p:cNvSpPr/>
            <p:nvPr/>
          </p:nvSpPr>
          <p:spPr>
            <a:xfrm>
              <a:off x="6767819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B05230-7A46-0249-8A25-8A1247D83032}"/>
                </a:ext>
              </a:extLst>
            </p:cNvPr>
            <p:cNvSpPr/>
            <p:nvPr/>
          </p:nvSpPr>
          <p:spPr>
            <a:xfrm>
              <a:off x="8128852" y="4379190"/>
              <a:ext cx="326867" cy="326867"/>
            </a:xfrm>
            <a:prstGeom prst="ellipse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438034-EFEE-C948-B944-44B9B45DB543}"/>
                </a:ext>
              </a:extLst>
            </p:cNvPr>
            <p:cNvSpPr/>
            <p:nvPr/>
          </p:nvSpPr>
          <p:spPr>
            <a:xfrm>
              <a:off x="4891504" y="4094647"/>
              <a:ext cx="1296222" cy="1307471"/>
            </a:xfrm>
            <a:custGeom>
              <a:avLst/>
              <a:gdLst>
                <a:gd name="connsiteX0" fmla="*/ 0 w 1296222"/>
                <a:gd name="connsiteY0" fmla="*/ 0 h 1307471"/>
                <a:gd name="connsiteX1" fmla="*/ 1296222 w 1296222"/>
                <a:gd name="connsiteY1" fmla="*/ 0 h 1307471"/>
                <a:gd name="connsiteX2" fmla="*/ 1296222 w 1296222"/>
                <a:gd name="connsiteY2" fmla="*/ 1307471 h 1307471"/>
                <a:gd name="connsiteX3" fmla="*/ 0 w 1296222"/>
                <a:gd name="connsiteY3" fmla="*/ 1307471 h 1307471"/>
                <a:gd name="connsiteX4" fmla="*/ 0 w 1296222"/>
                <a:gd name="connsiteY4" fmla="*/ 0 h 130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6222" h="1307471">
                  <a:moveTo>
                    <a:pt x="0" y="0"/>
                  </a:moveTo>
                  <a:lnTo>
                    <a:pt x="1296222" y="0"/>
                  </a:lnTo>
                  <a:lnTo>
                    <a:pt x="1296222" y="1307471"/>
                  </a:lnTo>
                  <a:lnTo>
                    <a:pt x="0" y="130747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120" tIns="71120" rIns="71120" bIns="71120" numCol="1" spcCol="1270" anchor="b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Century Gothic" panose="020B0502020202020204" pitchFamily="34" charset="0"/>
                </a:rPr>
                <a:t>REPORT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8AAE2A7-3C1E-514D-A255-5D3E72F0EF30}"/>
              </a:ext>
            </a:extLst>
          </p:cNvPr>
          <p:cNvSpPr txBox="1"/>
          <p:nvPr/>
        </p:nvSpPr>
        <p:spPr>
          <a:xfrm>
            <a:off x="1431260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985360-D6D3-D647-A559-87571374340F}"/>
              </a:ext>
            </a:extLst>
          </p:cNvPr>
          <p:cNvSpPr txBox="1"/>
          <p:nvPr/>
        </p:nvSpPr>
        <p:spPr>
          <a:xfrm>
            <a:off x="4555276" y="421103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32F5A9-1D02-444E-B7B1-6B9E20F8CAF6}"/>
              </a:ext>
            </a:extLst>
          </p:cNvPr>
          <p:cNvSpPr txBox="1"/>
          <p:nvPr/>
        </p:nvSpPr>
        <p:spPr>
          <a:xfrm>
            <a:off x="2997994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F4F894-261B-5549-9506-7F5353A46FF1}"/>
              </a:ext>
            </a:extLst>
          </p:cNvPr>
          <p:cNvSpPr txBox="1"/>
          <p:nvPr/>
        </p:nvSpPr>
        <p:spPr>
          <a:xfrm>
            <a:off x="6126951" y="4219674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D0ED46C-9F38-2540-89DF-9A2C657FA373}"/>
              </a:ext>
            </a:extLst>
          </p:cNvPr>
          <p:cNvSpPr txBox="1"/>
          <p:nvPr/>
        </p:nvSpPr>
        <p:spPr>
          <a:xfrm>
            <a:off x="7699773" y="420842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CACDA1-4295-4341-92C5-10042DF96908}"/>
              </a:ext>
            </a:extLst>
          </p:cNvPr>
          <p:cNvSpPr txBox="1"/>
          <p:nvPr/>
        </p:nvSpPr>
        <p:spPr>
          <a:xfrm>
            <a:off x="9248858" y="4215595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dirty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CFA8762-8153-F249-8E07-FFB5D11964A0}"/>
              </a:ext>
            </a:extLst>
          </p:cNvPr>
          <p:cNvSpPr/>
          <p:nvPr/>
        </p:nvSpPr>
        <p:spPr>
          <a:xfrm>
            <a:off x="704823" y="3578434"/>
            <a:ext cx="1651526" cy="1514061"/>
          </a:xfrm>
          <a:prstGeom prst="rect">
            <a:avLst/>
          </a:prstGeom>
          <a:solidFill>
            <a:schemeClr val="accent1">
              <a:alpha val="34000"/>
            </a:schemeClr>
          </a:solidFill>
          <a:ln>
            <a:solidFill>
              <a:schemeClr val="accent1">
                <a:shade val="50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85EDE4-832B-FB48-94F4-496B3B77B17B}"/>
              </a:ext>
            </a:extLst>
          </p:cNvPr>
          <p:cNvSpPr txBox="1"/>
          <p:nvPr/>
        </p:nvSpPr>
        <p:spPr>
          <a:xfrm>
            <a:off x="736957" y="3209102"/>
            <a:ext cx="1978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I" dirty="0"/>
              <a:t>Current project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167D7AE-18FD-7345-83BB-C9ECFA560C6E}"/>
              </a:ext>
            </a:extLst>
          </p:cNvPr>
          <p:cNvSpPr txBox="1">
            <a:spLocks/>
          </p:cNvSpPr>
          <p:nvPr/>
        </p:nvSpPr>
        <p:spPr>
          <a:xfrm>
            <a:off x="558409" y="80423"/>
            <a:ext cx="10668000" cy="91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FI" dirty="0"/>
              <a:t>GROUP PROJECT SCHEDULE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FC3B8-0D93-8040-8D50-A903262FE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4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8D89C006-8887-4443-A897-0739293FC8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00200" y="381000"/>
            <a:ext cx="9525000" cy="990600"/>
          </a:xfrm>
        </p:spPr>
        <p:txBody>
          <a:bodyPr/>
          <a:lstStyle/>
          <a:p>
            <a:pPr eaLnBrk="1" hangingPunct="1"/>
            <a:r>
              <a:rPr lang="en-US" altLang="fi-FI" sz="3600"/>
              <a:t>Project overview: Seminar Presentation</a:t>
            </a:r>
            <a:br>
              <a:rPr lang="en-US" altLang="fi-FI" sz="3600"/>
            </a:br>
            <a:r>
              <a:rPr lang="en-US" altLang="fi-FI" sz="3600"/>
              <a:t>Suggested structure for the </a:t>
            </a:r>
            <a:r>
              <a:rPr lang="en-US" altLang="fi-FI" sz="3600">
                <a:solidFill>
                  <a:srgbClr val="FF0000"/>
                </a:solidFill>
              </a:rPr>
              <a:t>presentation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26759FFD-DB6B-0F43-B520-6F58A3209F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Title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Group members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Abstract (one short paragraph)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Topic(s) investigated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Relevant prior work (paper citations, actual systems)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Delineation of group member responsibilities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Data sources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Technologies (programming languages, software, etc.)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Existing tools leveraged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Implementation details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 Current results so far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fi-FI" sz="2000" dirty="0"/>
              <a:t>Calendar and time-chart diagram of future tasks till final submission and final product</a:t>
            </a:r>
          </a:p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n-US" altLang="fi-FI" sz="2000" dirty="0">
                <a:sym typeface="Wingdings" panose="05000000000000000000" pitchFamily="2" charset="2"/>
              </a:rPr>
              <a:t> Stick to time of 10 min presentation and up to 2min for questions</a:t>
            </a:r>
            <a:endParaRPr lang="en-US" altLang="fi-FI" sz="1800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fi-FI" sz="2000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fi-FI" sz="2000" dirty="0"/>
          </a:p>
        </p:txBody>
      </p:sp>
    </p:spTree>
    <p:extLst>
      <p:ext uri="{BB962C8B-B14F-4D97-AF65-F5344CB8AC3E}">
        <p14:creationId xmlns:p14="http://schemas.microsoft.com/office/powerpoint/2010/main" val="105929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50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23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80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55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28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AND 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5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9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4143-3EE0-C845-BED9-A5A85A94B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B84F-4ED8-6948-ADB4-15F19B65C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935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s276">
  <a:themeElements>
    <a:clrScheme name="cs276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cs276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anose="020B0602030504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anose="020B0602030504020204" pitchFamily="34" charset="0"/>
          </a:defRPr>
        </a:defPPr>
      </a:lstStyle>
    </a:lnDef>
  </a:objectDefaults>
  <a:extraClrSchemeLst>
    <a:extraClrScheme>
      <a:clrScheme name="cs276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276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s276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s276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169</Words>
  <Application>Microsoft Macintosh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Lucida Sans</vt:lpstr>
      <vt:lpstr>Tahoma</vt:lpstr>
      <vt:lpstr>Times New Roman</vt:lpstr>
      <vt:lpstr>Wingdings</vt:lpstr>
      <vt:lpstr>Office Theme</vt:lpstr>
      <vt:lpstr>cs276</vt:lpstr>
      <vt:lpstr>PowerPoint Presentation</vt:lpstr>
      <vt:lpstr>ABSTRACT</vt:lpstr>
      <vt:lpstr>PROJECT DESCRIPTION</vt:lpstr>
      <vt:lpstr>THEORY</vt:lpstr>
      <vt:lpstr>GROUP RESPONSIBILITIES</vt:lpstr>
      <vt:lpstr>DATA SOURCES</vt:lpstr>
      <vt:lpstr>TECHNOLOGIES AND TOOLS USED</vt:lpstr>
      <vt:lpstr>IMPLEMENTATIONS</vt:lpstr>
      <vt:lpstr>RESULTS SO FAR</vt:lpstr>
      <vt:lpstr>TIME CHART DIAGRAM</vt:lpstr>
      <vt:lpstr>PowerPoint Presentation</vt:lpstr>
      <vt:lpstr>PowerPoint Presentation</vt:lpstr>
      <vt:lpstr>Project overview: Seminar Presentation Suggested structure for the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 Al Amir</dc:creator>
  <cp:lastModifiedBy>Jasmin Al Amir</cp:lastModifiedBy>
  <cp:revision>3</cp:revision>
  <dcterms:created xsi:type="dcterms:W3CDTF">2020-10-20T12:02:07Z</dcterms:created>
  <dcterms:modified xsi:type="dcterms:W3CDTF">2020-10-20T12:18:53Z</dcterms:modified>
</cp:coreProperties>
</file>

<file path=docProps/thumbnail.jpeg>
</file>